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602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33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7107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66493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08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42138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8398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367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96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26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614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296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675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422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724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769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CF1E-60B8-4BA2-9AE9-601D09431B57}" type="datetimeFigureOut">
              <a:rPr lang="lt-LT" smtClean="0"/>
              <a:t>2018-10-19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35CA70-601C-423E-A635-87990199C9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056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684212" y="644577"/>
            <a:ext cx="9988785" cy="3852267"/>
          </a:xfrm>
        </p:spPr>
        <p:txBody>
          <a:bodyPr>
            <a:normAutofit/>
          </a:bodyPr>
          <a:lstStyle/>
          <a:p>
            <a:pPr algn="ctr"/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Tauragės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„Aušros“ 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progimnazija</a:t>
            </a:r>
            <a:b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TARYBOS VEIKLOS ATASKAITA</a:t>
            </a:r>
            <a:b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m.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lapkritis – 2018 m. spalis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338692" cy="1947333"/>
          </a:xfrm>
        </p:spPr>
        <p:txBody>
          <a:bodyPr/>
          <a:lstStyle/>
          <a:p>
            <a:pPr algn="r"/>
            <a:endParaRPr lang="lt-LT" b="1" dirty="0" smtClean="0"/>
          </a:p>
          <a:p>
            <a:pPr algn="r"/>
            <a:endParaRPr lang="lt-LT" b="1" dirty="0"/>
          </a:p>
          <a:p>
            <a:pPr algn="r"/>
            <a:r>
              <a:rPr lang="lt-LT" b="1" dirty="0" smtClean="0"/>
              <a:t>Tarybos </a:t>
            </a:r>
            <a:r>
              <a:rPr lang="lt-LT" b="1" dirty="0" smtClean="0"/>
              <a:t>pirmininkė Dalia </a:t>
            </a:r>
            <a:r>
              <a:rPr lang="lt-LT" b="1" dirty="0" err="1" smtClean="0"/>
              <a:t>Vaišvilienė</a:t>
            </a:r>
            <a:endParaRPr lang="lt-LT" b="1" dirty="0" smtClean="0"/>
          </a:p>
          <a:p>
            <a:pPr algn="r"/>
            <a:r>
              <a:rPr lang="lt-LT" b="1" dirty="0" smtClean="0"/>
              <a:t>2018 m. spalio 23 d.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305223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615859"/>
            <a:ext cx="8596668" cy="4425504"/>
          </a:xfrm>
        </p:spPr>
        <p:txBody>
          <a:bodyPr>
            <a:normAutofit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įsigyjamų vadovėlių ir mokymo priemonių 2018-2019 m.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veiklos kokybės įsivertinimo duomenų ir prioritetų 2018-2019 m. m. 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veiklos plano 2018-2019 m.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užkandžių ir gėrimų automato progimnazijoje.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3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209862"/>
            <a:ext cx="8596668" cy="1618938"/>
          </a:xfrm>
        </p:spPr>
        <p:txBody>
          <a:bodyPr>
            <a:normAutofit fontScale="90000"/>
          </a:bodyPr>
          <a:lstStyle/>
          <a:p>
            <a:pPr algn="just"/>
            <a:r>
              <a:rPr lang="lt-LT" dirty="0" smtClean="0"/>
              <a:t>	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taryba 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yra aukščiausioji progimnazijos savivaldos institucija, renkama dvejiems metams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84212" y="2229632"/>
            <a:ext cx="8534400" cy="4146115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tarybą </a:t>
            </a: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sudaro</a:t>
            </a: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Penki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tėvai ar kiti teisėti mokinio atstovai, kuriuos renka mokinių tėvų susirinkimas;</a:t>
            </a:r>
          </a:p>
          <a:p>
            <a:pPr algn="just">
              <a:defRPr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Penki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mokytojai, kuriuos renka mokytojų taryba;</a:t>
            </a:r>
          </a:p>
          <a:p>
            <a:pPr algn="just">
              <a:defRPr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Penki 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5-8 klasių mokiniai, kuriuos renka mokinių taryba.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4512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212942"/>
            <a:ext cx="8596668" cy="701458"/>
          </a:xfrm>
        </p:spPr>
        <p:txBody>
          <a:bodyPr/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tarybos sudėtis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789141"/>
            <a:ext cx="8596668" cy="6068860"/>
          </a:xfrm>
        </p:spPr>
        <p:txBody>
          <a:bodyPr>
            <a:normAutofit fontScale="70000" lnSpcReduction="20000"/>
          </a:bodyPr>
          <a:lstStyle/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Dalia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Vaišvilienė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tėvų atstovė – pirmininkė;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Jurgita Savickienė, tėvų atstovė – pirmininko pavaduotoja;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Loreta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Kivilienė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mokytoja – sekretorė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Nariai: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Gintarė Rakauskienė, tėvų atstovė;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 Martinkienė, </a:t>
            </a:r>
            <a:r>
              <a:rPr lang="lt-LT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ėvų atstovė;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Giedrius Stanevičius, tėvų atstovas;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Renata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Oželienė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socialinė pedagogė;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Rita Poškienė, direktoriaus pavaduotoja ugdymui;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Indrė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Breiterienė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mokytoja;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Rasa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Raudonienė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mokytoja;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Aistė Martinkutė, mokinė;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Patricija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Šedbaraitė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mokinė;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Eglė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Nikšaitė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mokinė;</a:t>
            </a:r>
          </a:p>
          <a:p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Beatričė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Dapšaitė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mokinė;</a:t>
            </a:r>
          </a:p>
          <a:p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Samanta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Jankantaitė</a:t>
            </a:r>
            <a:r>
              <a:rPr lang="lt-LT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mokinė;</a:t>
            </a:r>
          </a:p>
          <a:p>
            <a:endParaRPr lang="lt-LT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3222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4446"/>
          </a:xfrm>
        </p:spPr>
        <p:txBody>
          <a:bodyPr/>
          <a:lstStyle/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tarybos funkcijos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454047"/>
            <a:ext cx="8596668" cy="484654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teikia siūlymus dėl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strateginių tikslų, uždavinių ir jų įgyvendinimo priemonių;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pritaria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strateginiam planui, metinei veiklos programai, ugdymo planui,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nuostatams, vidaus tvarkos taisyklėms, kitiems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veiklą reglamentuojantiems dokumentams;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teikia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direktoriui siūlymus dėl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vidaus struktūros ir veiklos tobulinimo;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svarsto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lėšų naudojimo klausimus;</a:t>
            </a:r>
          </a:p>
          <a:p>
            <a:pPr>
              <a:lnSpc>
                <a:spcPct val="80000"/>
              </a:lnSpc>
              <a:buNone/>
              <a:defRPr/>
            </a:pPr>
            <a:endParaRPr lang="lt-LT" sz="16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4270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688932"/>
            <a:ext cx="8596668" cy="1241468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97256" y="1006346"/>
            <a:ext cx="8596668" cy="554435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išklauso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metines veiklos ataskaitas;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teikia Tauragės rajono savivaldybei siūlymus dėl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materialinio aprūpinimo, veiklos tobulinimo;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priima sprendimą dėl ugdymo plano pakeitimų;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eikia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siūlymus dėl progimnazijos darbo tobulinimo, saugių mokinių ugdymo ir darbo sąlygų sudarymo, talkina formuojant progimnazijos materialinius, finansinius ir intelektualinius išteklius;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Svarsto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direktoriaus teikiamus klausimus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80000"/>
              </a:lnSpc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svarsto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reorganizavimo ir likvidavimo klausimus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1739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44775" y="269823"/>
            <a:ext cx="9608694" cy="1660577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Progimnazijos taryba į posėdžius rinkosi 13 kartų</a:t>
            </a:r>
            <a:b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Priimti nutarimai:</a:t>
            </a:r>
            <a:b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m.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tarybos atstovo rinkimų į mokyklos mokytojų ir pagalbos mokiniui specialistų (išskyrus psichologus) atestacijos komisiją.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tarybos nuostatų tvirtinimo.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vidaus darbo tvarkos taisyklių pakeitimų.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paramos lėšų panaudojimo.</a:t>
            </a:r>
          </a:p>
          <a:p>
            <a:pPr algn="just"/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specialiųjų lėšų panaudojimo.</a:t>
            </a:r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6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Priimti nutarimai:</a:t>
            </a:r>
            <a:b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m.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778697"/>
            <a:ext cx="8596668" cy="4885150"/>
          </a:xfrm>
        </p:spPr>
        <p:txBody>
          <a:bodyPr>
            <a:normAutofit fontScale="92500" lnSpcReduction="20000"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2016 m. ūkinės – finansinės ataskaitos.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socialinės ir pilietinės veiklos aprašo.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specialiųjų lėšų panaudojimo 2017 metais.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mokytojų ir pagalbos mokiniui specialistų (išskyrus psichologus) 2017-2019 metų atestacijos programos.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paramos lėšų panaudojimo.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pavadinimo ir tipo pakeitimo.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mokinių uniformų taisyklių pakeitimo.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mokyklos 2017m. Biudžeto svarstymo.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planuojamų vadovėlių ir mokymo priemonių įsigijimo 2017-2018 m. m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878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152395"/>
            <a:ext cx="8596668" cy="5148197"/>
          </a:xfrm>
        </p:spPr>
        <p:txBody>
          <a:bodyPr>
            <a:normAutofit fontScale="92500" lnSpcReduction="20000"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pradinių klasių mokinių pažangos ir pasiekimų vertinimo.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pradinio ir pagrindinio ugdymo programų ugdymo planų 2017-2018 m.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pailgintos darbo dienos grupės paslaugų teikimo tvarkos aprašo.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veiklos plano 2017-2018 m.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internetinio puslapio atnaujinimo.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elektroninio dienyno tvarkymo nuostatų.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mokinių tėvų (globėjų) informavimo tvarkos ir švietimo.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smurto ir patyčių prevencijos ir intervencijos vykdymo progimnazijoje tvarkos.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9817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Priimti nutarimai:</a:t>
            </a:r>
            <a:b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m.</a:t>
            </a:r>
            <a:endParaRPr lang="lt-LT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603948"/>
            <a:ext cx="8596668" cy="4909585"/>
          </a:xfrm>
        </p:spPr>
        <p:txBody>
          <a:bodyPr>
            <a:normAutofit fontScale="77500" lnSpcReduction="20000"/>
          </a:bodyPr>
          <a:lstStyle/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mokytojų ir pagalbos mokiniu (išskyrus psichologus) atestacijos programos 2018-2020 metams.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ūkinės – finansinės veiklos 2017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strateginio plano 2018-2020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pedagoginių darbuotojų kvalifikacijos kėlimo programos 2018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specialiųjų lėšų panaudojimo 2018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mokinių elgesio taisyklių pakeitimų.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edukacinių aplinkų programos 2018-2020 m.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mokinių asmeninės pažangos stebėjimo sistemos progimnazijoje.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progimnazijos darbo tvarkos taisyklių.</a:t>
            </a:r>
          </a:p>
          <a:p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Dėl pradinio ir pagrindinio ugdymo programų progimnazijos ugdymo planų 2018-2019 m. m.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25309263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607</Words>
  <Application>Microsoft Office PowerPoint</Application>
  <PresentationFormat>Plačiaekranė</PresentationFormat>
  <Paragraphs>85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Briaunota</vt:lpstr>
      <vt:lpstr>Tauragės „Aušros“ progimnazija  PROGIMNAZIJOS TARYBOS VEIKLOS ATASKAITA  2016 m. lapkritis – 2018 m. spalis</vt:lpstr>
      <vt:lpstr> Progimnazijos taryba yra aukščiausioji progimnazijos savivaldos institucija, renkama dvejiems metams</vt:lpstr>
      <vt:lpstr>Mokyklos tarybos sudėtis</vt:lpstr>
      <vt:lpstr>Progimnazijos tarybos funkcijos</vt:lpstr>
      <vt:lpstr>„PowerPoint“ pateiktis</vt:lpstr>
      <vt:lpstr>Progimnazijos taryba į posėdžius rinkosi 13 kartų Priimti nutarimai: 2016 m.</vt:lpstr>
      <vt:lpstr>Priimti nutarimai: 2017 m.</vt:lpstr>
      <vt:lpstr>„PowerPoint“ pateiktis</vt:lpstr>
      <vt:lpstr>Priimti nutarimai: 2018 m.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Tauragės „Aušros“ progimnazija PROGIMNAZIJOS TARYBOS VEIKLOS ATASKAITA 2016m. lapkritis – 2018 m. spalis</dc:title>
  <dc:creator>„Windows“ vartotojas</dc:creator>
  <cp:lastModifiedBy>„Windows“ vartotojas</cp:lastModifiedBy>
  <cp:revision>10</cp:revision>
  <dcterms:created xsi:type="dcterms:W3CDTF">2018-10-19T10:04:17Z</dcterms:created>
  <dcterms:modified xsi:type="dcterms:W3CDTF">2018-10-19T12:09:43Z</dcterms:modified>
</cp:coreProperties>
</file>